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43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5F50D-9646-48D1-B0B5-253076690F17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0C64F-56A3-4EEC-9A89-703EAE831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9838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5F50D-9646-48D1-B0B5-253076690F17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0C64F-56A3-4EEC-9A89-703EAE831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654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5F50D-9646-48D1-B0B5-253076690F17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0C64F-56A3-4EEC-9A89-703EAE831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226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5F50D-9646-48D1-B0B5-253076690F17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0C64F-56A3-4EEC-9A89-703EAE831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5682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5F50D-9646-48D1-B0B5-253076690F17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0C64F-56A3-4EEC-9A89-703EAE831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298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5F50D-9646-48D1-B0B5-253076690F17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0C64F-56A3-4EEC-9A89-703EAE831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831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5F50D-9646-48D1-B0B5-253076690F17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0C64F-56A3-4EEC-9A89-703EAE831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827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5F50D-9646-48D1-B0B5-253076690F17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0C64F-56A3-4EEC-9A89-703EAE831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395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5F50D-9646-48D1-B0B5-253076690F17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0C64F-56A3-4EEC-9A89-703EAE831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23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5F50D-9646-48D1-B0B5-253076690F17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0C64F-56A3-4EEC-9A89-703EAE831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350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5F50D-9646-48D1-B0B5-253076690F17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0C64F-56A3-4EEC-9A89-703EAE831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659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F5F50D-9646-48D1-B0B5-253076690F17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30C64F-56A3-4EEC-9A89-703EAE831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187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530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r>
              <a:rPr lang="en-US" dirty="0" smtClean="0"/>
              <a:t>Geography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Peninsula just south/east of China</a:t>
            </a:r>
          </a:p>
          <a:p>
            <a:r>
              <a:rPr lang="en-US" b="1" dirty="0" smtClean="0"/>
              <a:t>70%= Low, steep mountains</a:t>
            </a:r>
          </a:p>
          <a:p>
            <a:r>
              <a:rPr lang="en-US" b="1" dirty="0" smtClean="0"/>
              <a:t>Western coastal regions = major farming</a:t>
            </a:r>
          </a:p>
          <a:p>
            <a:r>
              <a:rPr lang="en-US" b="1" dirty="0" smtClean="0"/>
              <a:t>Coastline- 5400 miles, hundreds of good harbors = port cities</a:t>
            </a:r>
          </a:p>
          <a:p>
            <a:r>
              <a:rPr lang="en-US" b="1" dirty="0" smtClean="0"/>
              <a:t>Location near China = Korea is influenced by China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7315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Dynasties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/>
              <a:t>Silla</a:t>
            </a:r>
            <a:r>
              <a:rPr lang="en-US" b="1" dirty="0" smtClean="0"/>
              <a:t> Dynasty (668-935)</a:t>
            </a:r>
          </a:p>
          <a:p>
            <a:r>
              <a:rPr lang="en-US" b="1" dirty="0" err="1" smtClean="0"/>
              <a:t>Koryo</a:t>
            </a:r>
            <a:r>
              <a:rPr lang="en-US" b="1" dirty="0" smtClean="0"/>
              <a:t> (935-1392)</a:t>
            </a:r>
          </a:p>
          <a:p>
            <a:r>
              <a:rPr lang="en-US" b="1" dirty="0" err="1" smtClean="0"/>
              <a:t>Choson</a:t>
            </a:r>
            <a:r>
              <a:rPr lang="en-US" b="1" dirty="0" smtClean="0"/>
              <a:t> or Yi ( 1392-1910)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4750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err="1" smtClean="0"/>
              <a:t>Silla</a:t>
            </a:r>
            <a:endParaRPr lang="en-US" u="sng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b="1" dirty="0" smtClean="0"/>
              <a:t>Korea prospered &amp; the arts flourished;</a:t>
            </a:r>
          </a:p>
          <a:p>
            <a:pPr lvl="1"/>
            <a:r>
              <a:rPr lang="en-US" b="1" dirty="0" smtClean="0"/>
              <a:t> Buddhism grew to be a powerful force- hundreds of temples were built;</a:t>
            </a:r>
          </a:p>
          <a:p>
            <a:pPr lvl="1"/>
            <a:r>
              <a:rPr lang="en-US" b="1" dirty="0" smtClean="0"/>
              <a:t> Chinese culture, language &amp; politics- imp. Influences on this dynasty; </a:t>
            </a:r>
          </a:p>
          <a:p>
            <a:pPr lvl="1"/>
            <a:r>
              <a:rPr lang="en-US" b="1" dirty="0" smtClean="0"/>
              <a:t>Medicine, astronomy, metal casting sculpture &amp; textile manufacturing reached high levels</a:t>
            </a:r>
          </a:p>
          <a:p>
            <a:pPr lvl="1"/>
            <a:r>
              <a:rPr lang="en-US" b="1" dirty="0" smtClean="0"/>
              <a:t>Set up National Confucian Academy to train high officials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80451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err="1" smtClean="0"/>
              <a:t>Koryo</a:t>
            </a:r>
            <a:r>
              <a:rPr lang="en-US" u="sng" dirty="0" smtClean="0"/>
              <a:t> Dynasty</a:t>
            </a:r>
            <a:endParaRPr lang="en-US" u="sng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The modern Korea comes from this dynasty’s name</a:t>
            </a:r>
          </a:p>
          <a:p>
            <a:r>
              <a:rPr lang="en-US" b="1" dirty="0" smtClean="0"/>
              <a:t>Confucianism &amp; Buddhism both influential</a:t>
            </a:r>
          </a:p>
          <a:p>
            <a:r>
              <a:rPr lang="en-US" b="1" dirty="0" smtClean="0"/>
              <a:t>Woodblock printing = many Buddhist texts</a:t>
            </a:r>
          </a:p>
          <a:p>
            <a:r>
              <a:rPr lang="en-US" b="1" dirty="0" smtClean="0"/>
              <a:t>Took the Chinese invention &amp; had moveable type</a:t>
            </a:r>
          </a:p>
          <a:p>
            <a:r>
              <a:rPr lang="en-US" b="1" dirty="0" smtClean="0"/>
              <a:t>Learned to make porcelain from China = </a:t>
            </a:r>
            <a:r>
              <a:rPr lang="en-US" b="1" u="sng" dirty="0" smtClean="0"/>
              <a:t>Celadon</a:t>
            </a:r>
            <a:r>
              <a:rPr lang="en-US" b="1" dirty="0" smtClean="0"/>
              <a:t> ( porcelain w. an unusual blue-green glaze)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6373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err="1" smtClean="0"/>
              <a:t>Choson</a:t>
            </a:r>
            <a:r>
              <a:rPr lang="en-US" u="sng" dirty="0" smtClean="0"/>
              <a:t> or Yi</a:t>
            </a:r>
            <a:endParaRPr lang="en-US" u="sng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Last &amp; longest-lived of the 3 dynasties</a:t>
            </a:r>
          </a:p>
          <a:p>
            <a:r>
              <a:rPr lang="en-US" b="1" dirty="0" smtClean="0"/>
              <a:t>Reduced Buddhist influence</a:t>
            </a:r>
          </a:p>
          <a:p>
            <a:r>
              <a:rPr lang="en-US" b="1" dirty="0" smtClean="0"/>
              <a:t>Set up </a:t>
            </a:r>
            <a:r>
              <a:rPr lang="en-US" b="1" dirty="0" err="1" smtClean="0"/>
              <a:t>govt</a:t>
            </a:r>
            <a:r>
              <a:rPr lang="en-US" b="1" dirty="0" smtClean="0"/>
              <a:t> based on Confucian principles</a:t>
            </a:r>
          </a:p>
          <a:p>
            <a:r>
              <a:rPr lang="en-US" b="1" u="sng" dirty="0" smtClean="0"/>
              <a:t>King </a:t>
            </a:r>
            <a:r>
              <a:rPr lang="en-US" b="1" u="sng" dirty="0" err="1" smtClean="0"/>
              <a:t>Sejong</a:t>
            </a:r>
            <a:r>
              <a:rPr lang="en-US" b="1" u="sng" dirty="0" smtClean="0"/>
              <a:t>- </a:t>
            </a:r>
            <a:r>
              <a:rPr lang="en-US" b="1" dirty="0" smtClean="0"/>
              <a:t>Replaced complicated system of writing w. </a:t>
            </a:r>
            <a:r>
              <a:rPr lang="en-US" b="1" u="sng" dirty="0" smtClean="0"/>
              <a:t>Hangul</a:t>
            </a:r>
            <a:r>
              <a:rPr lang="en-US" b="1" dirty="0" smtClean="0"/>
              <a:t> (Korean </a:t>
            </a:r>
            <a:r>
              <a:rPr lang="en-US" b="1" dirty="0" err="1" smtClean="0"/>
              <a:t>pheonetic</a:t>
            </a:r>
            <a:r>
              <a:rPr lang="en-US" b="1" dirty="0" smtClean="0"/>
              <a:t> alphabet) = led to extremely high </a:t>
            </a:r>
            <a:r>
              <a:rPr lang="en-US" b="1" u="sng" dirty="0" smtClean="0"/>
              <a:t>literacy rate</a:t>
            </a:r>
          </a:p>
          <a:p>
            <a:r>
              <a:rPr lang="en-US" b="1" dirty="0" smtClean="0"/>
              <a:t>Japanese invaded- stole Korean artisans- took them back to Japan to learn Korean art in Japan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1772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Arts &amp; Learning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Arts &amp; Learning from China</a:t>
            </a:r>
          </a:p>
          <a:p>
            <a:r>
              <a:rPr lang="en-US" b="1" dirty="0" smtClean="0"/>
              <a:t>Woodblock printing &amp; moveable type </a:t>
            </a:r>
          </a:p>
          <a:p>
            <a:r>
              <a:rPr lang="en-US" b="1" dirty="0" smtClean="0"/>
              <a:t>Celadon porcelain</a:t>
            </a:r>
          </a:p>
          <a:p>
            <a:r>
              <a:rPr lang="en-US" b="1" dirty="0" smtClean="0"/>
              <a:t>Complex Chinese writing replaced by Hangul</a:t>
            </a:r>
          </a:p>
          <a:p>
            <a:r>
              <a:rPr lang="en-US" b="1" dirty="0" smtClean="0"/>
              <a:t>High literacy rate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52764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Government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United w. help of Tang China</a:t>
            </a:r>
          </a:p>
          <a:p>
            <a:r>
              <a:rPr lang="en-US" b="1" dirty="0" smtClean="0"/>
              <a:t>Tributary state</a:t>
            </a:r>
          </a:p>
          <a:p>
            <a:r>
              <a:rPr lang="en-US" b="1" dirty="0" smtClean="0"/>
              <a:t>Confucian principles of gov’t modified</a:t>
            </a:r>
          </a:p>
          <a:p>
            <a:r>
              <a:rPr lang="en-US" b="1" dirty="0" smtClean="0"/>
              <a:t>Restricted role of women</a:t>
            </a:r>
          </a:p>
          <a:p>
            <a:r>
              <a:rPr lang="en-US" b="1" dirty="0" smtClean="0"/>
              <a:t>Civil service exams for aristocrats only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6169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Invasions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Han emperor (China) </a:t>
            </a:r>
            <a:r>
              <a:rPr lang="en-US" b="1" dirty="0" err="1" smtClean="0"/>
              <a:t>Wudi</a:t>
            </a:r>
            <a:r>
              <a:rPr lang="en-US" b="1" dirty="0" smtClean="0"/>
              <a:t>- 108 BC</a:t>
            </a:r>
          </a:p>
          <a:p>
            <a:r>
              <a:rPr lang="en-US" b="1" dirty="0" smtClean="0"/>
              <a:t>Mongols in 1231</a:t>
            </a:r>
          </a:p>
          <a:p>
            <a:r>
              <a:rPr lang="en-US" b="1" dirty="0" smtClean="0"/>
              <a:t>Japanese – 1590s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00398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280</Words>
  <Application>Microsoft Office PowerPoint</Application>
  <PresentationFormat>On-screen Show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Geography</vt:lpstr>
      <vt:lpstr>Dynasties</vt:lpstr>
      <vt:lpstr>Silla</vt:lpstr>
      <vt:lpstr>Koryo Dynasty</vt:lpstr>
      <vt:lpstr>Choson or Yi</vt:lpstr>
      <vt:lpstr>Arts &amp; Learning</vt:lpstr>
      <vt:lpstr>Government</vt:lpstr>
      <vt:lpstr>Invasions</vt:lpstr>
    </vt:vector>
  </TitlesOfParts>
  <Company>St. Johns County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5</cp:revision>
  <dcterms:created xsi:type="dcterms:W3CDTF">2012-11-06T14:08:49Z</dcterms:created>
  <dcterms:modified xsi:type="dcterms:W3CDTF">2012-11-06T16:08:06Z</dcterms:modified>
</cp:coreProperties>
</file>